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25" d="100"/>
          <a:sy n="125" d="100"/>
        </p:scale>
        <p:origin x="-516" y="-21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11/28/2011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11/28/2011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11/28/2011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11/28/2011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Switches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Switches are not protective devices, they 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sp>
        <p:nvSpPr>
          <p:cNvPr id="4" name="Content Placeholder 3"/>
          <p:cNvSpPr>
            <a:spLocks noGrp="1"/>
          </p:cNvSpPr>
          <p:nvPr>
            <p:ph sz="half" idx="1"/>
          </p:nvPr>
        </p:nvSpPr>
        <p:spPr/>
        <p:txBody>
          <a:bodyPr/>
          <a:lstStyle/>
          <a:p>
            <a:endParaRPr lang="en-US"/>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5" name="Picture 2" descr="C:\PNNL Work\Current Projects\FOA-152 WSU\Photos\Distributed Generation\IMG_0172.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2594</TotalTime>
  <Words>4981</Words>
  <Application>Microsoft Office PowerPoint</Application>
  <PresentationFormat>On-screen Show (4:3)</PresentationFormat>
  <Paragraphs>592</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141</cp:revision>
  <dcterms:created xsi:type="dcterms:W3CDTF">2006-08-16T00:00:00Z</dcterms:created>
  <dcterms:modified xsi:type="dcterms:W3CDTF">2011-11-28T16:35:14Z</dcterms:modified>
</cp:coreProperties>
</file>